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9" r:id="rId4"/>
    <p:sldId id="271" r:id="rId5"/>
    <p:sldId id="272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099D-0C6A-4764-ADF3-08DDCDDCCA55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5/5e/Water_drop_00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het.colorado.edu/en/simulation/states-of-matter-basi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301208"/>
            <a:ext cx="54070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10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84664"/>
              </p:ext>
            </p:extLst>
          </p:nvPr>
        </p:nvGraphicFramePr>
        <p:xfrm>
          <a:off x="755650" y="981075"/>
          <a:ext cx="7632700" cy="3891915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Škola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Základní škola Zlín, Nová cesta 268, příspěvková organizace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Člověk a příroda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Fyzika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Tematický okruh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Kapaliny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Téma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Vlastnosti kapalin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VY_32_INOVACE_3_24_vlastnosti_kapalin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 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Mgr. Tomáš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Bobál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Vytvořeno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Únor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Určeno pro výuku a domácí přípravu žáků.  V prezentaci se žák seznámí se základními vlastnostmi kapalin.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Vlastnosti kapalin</a:t>
            </a:r>
          </a:p>
        </p:txBody>
      </p:sp>
      <p:pic>
        <p:nvPicPr>
          <p:cNvPr id="2062" name="Picture 14" descr="Soubor:Water drop 001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"/>
          <a:stretch/>
        </p:blipFill>
        <p:spPr bwMode="auto">
          <a:xfrm>
            <a:off x="251520" y="1047565"/>
            <a:ext cx="8640960" cy="562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Vlastnosti kapalin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95391"/>
            <a:ext cx="8640960" cy="377377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Vlastnosti kapalin vyplývají z vlastností molekul, ze kterých se skládají.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Molekuly kapalin (stejně jako molekuly pevných látek a plynů) jsou </a:t>
            </a:r>
            <a:r>
              <a:rPr lang="cs-CZ" sz="2400" b="1" dirty="0">
                <a:solidFill>
                  <a:srgbClr val="C00000"/>
                </a:solidFill>
              </a:rPr>
              <a:t>v neustálém neuspořádaném pohybu.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U pevných látek kmitají molekuly jen kolem svých rovnovážných poloh a nemohou se po pevné látce přesouvat.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Molekuly plynů jsou naopak volné, naráží do sebe, snadno se přesouvají a vyplňují celou nádobu.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Molekuly kapalin se udržují </a:t>
            </a:r>
            <a:r>
              <a:rPr lang="cs-CZ" sz="2400" b="1" dirty="0">
                <a:solidFill>
                  <a:srgbClr val="C00000"/>
                </a:solidFill>
              </a:rPr>
              <a:t>v přibližně stejných vzdálenostech od sebe a mohou se přesouvat.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  <p:sp>
        <p:nvSpPr>
          <p:cNvPr id="13" name="Nadpis 1">
            <a:hlinkClick r:id="rId2"/>
          </p:cNvPr>
          <p:cNvSpPr txBox="1">
            <a:spLocks/>
          </p:cNvSpPr>
          <p:nvPr/>
        </p:nvSpPr>
        <p:spPr>
          <a:xfrm>
            <a:off x="1115616" y="5252885"/>
            <a:ext cx="3744416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cs-CZ" sz="2400" b="1" dirty="0">
                <a:solidFill>
                  <a:schemeClr val="tx1"/>
                </a:solidFill>
                <a:latin typeface="Calibri" pitchFamily="34" charset="0"/>
              </a:rPr>
              <a:t>Prozkoumejme chování molekul na simulaci</a:t>
            </a:r>
          </a:p>
          <a:p>
            <a:pPr fontAlgn="base">
              <a:spcAft>
                <a:spcPct val="0"/>
              </a:spcAft>
            </a:pPr>
            <a:r>
              <a:rPr lang="cs-CZ" sz="2400" b="1" dirty="0">
                <a:solidFill>
                  <a:schemeClr val="tx1"/>
                </a:solidFill>
                <a:latin typeface="Calibri" pitchFamily="34" charset="0"/>
              </a:rPr>
              <a:t>phet.colorado.edu</a:t>
            </a:r>
          </a:p>
        </p:txBody>
      </p:sp>
      <p:pic>
        <p:nvPicPr>
          <p:cNvPr id="10242" name="Picture 2" descr="States of Matter: Basics Screens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99402"/>
            <a:ext cx="2496275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92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Vlastnosti kapalin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95391"/>
            <a:ext cx="8640960" cy="27656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Základní vlastnosti kapalin jsou: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dají se </a:t>
            </a:r>
            <a:r>
              <a:rPr lang="cs-CZ" sz="2400" b="1" dirty="0">
                <a:solidFill>
                  <a:srgbClr val="C00000"/>
                </a:solidFill>
              </a:rPr>
              <a:t>přelévat</a:t>
            </a:r>
            <a:r>
              <a:rPr lang="cs-CZ" sz="2400" b="1" dirty="0"/>
              <a:t> a </a:t>
            </a:r>
            <a:r>
              <a:rPr lang="cs-CZ" sz="2400" b="1" dirty="0">
                <a:solidFill>
                  <a:srgbClr val="C00000"/>
                </a:solidFill>
              </a:rPr>
              <a:t>zaujímají tvar podle nádoby,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lze je </a:t>
            </a:r>
            <a:r>
              <a:rPr lang="cs-CZ" sz="2400" b="1" dirty="0">
                <a:solidFill>
                  <a:srgbClr val="C00000"/>
                </a:solidFill>
              </a:rPr>
              <a:t>snadno dělit</a:t>
            </a:r>
            <a:r>
              <a:rPr lang="cs-CZ" sz="2400" b="1" dirty="0"/>
              <a:t> na menší části (kapky),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C00000"/>
                </a:solidFill>
              </a:rPr>
              <a:t>jsou nestlačitelné, </a:t>
            </a:r>
            <a:r>
              <a:rPr lang="cs-CZ" sz="2400" b="1" dirty="0"/>
              <a:t>jejich objem se proto nemění,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v klidu je hladina kapaliny </a:t>
            </a:r>
            <a:r>
              <a:rPr lang="cs-CZ" sz="2400" b="1" dirty="0">
                <a:solidFill>
                  <a:srgbClr val="C00000"/>
                </a:solidFill>
              </a:rPr>
              <a:t>vodorovná,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při nižších teplotách se mění v pevné látky (tuhnutí)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/>
              <a:t>při vyšších teplotách na plyny (vypařování)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  <p:pic>
        <p:nvPicPr>
          <p:cNvPr id="12293" name="Picture 5" descr="C:\Users\Tom\AppData\Local\Microsoft\Windows\Temporary Internet Files\Content.IE5\1BJKW3RY\MP90042219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34" y="3836761"/>
            <a:ext cx="4108646" cy="273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C:\Users\Tom\AppData\Local\Microsoft\Windows\Temporary Internet Files\Content.IE5\XJZZSATP\MP90044478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836761"/>
            <a:ext cx="3575981" cy="276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90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Vlastnosti kapalin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95391"/>
            <a:ext cx="8640960" cy="27656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tvar podle nádoby,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snadno dělit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nestlačitelné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hladina vodorovná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  <p:pic>
        <p:nvPicPr>
          <p:cNvPr id="1026" name="Picture 2" descr="Image result for vlastnosti kapalin">
            <a:extLst>
              <a:ext uri="{FF2B5EF4-FFF2-40B4-BE49-F238E27FC236}">
                <a16:creationId xmlns:a16="http://schemas.microsoft.com/office/drawing/2014/main" id="{4087A8AB-75DF-4EA3-9450-519EEB788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95058"/>
            <a:ext cx="3240360" cy="168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vlastnosti kapalin">
            <a:extLst>
              <a:ext uri="{FF2B5EF4-FFF2-40B4-BE49-F238E27FC236}">
                <a16:creationId xmlns:a16="http://schemas.microsoft.com/office/drawing/2014/main" id="{B7C1B22F-C807-4465-874F-824F7F704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192" y="5053327"/>
            <a:ext cx="2234833" cy="141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ozprašovač vody">
            <a:extLst>
              <a:ext uri="{FF2B5EF4-FFF2-40B4-BE49-F238E27FC236}">
                <a16:creationId xmlns:a16="http://schemas.microsoft.com/office/drawing/2014/main" id="{B21BE985-517A-4E48-A434-B2464FEB4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081" y="1171199"/>
            <a:ext cx="36004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tlačitelnost kapaliny">
            <a:extLst>
              <a:ext uri="{FF2B5EF4-FFF2-40B4-BE49-F238E27FC236}">
                <a16:creationId xmlns:a16="http://schemas.microsoft.com/office/drawing/2014/main" id="{AD54AAF5-B2B8-4302-BCAA-36ED0BDD1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3" y="4862508"/>
            <a:ext cx="3005553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stlačitelnost kapaliny">
            <a:extLst>
              <a:ext uri="{FF2B5EF4-FFF2-40B4-BE49-F238E27FC236}">
                <a16:creationId xmlns:a16="http://schemas.microsoft.com/office/drawing/2014/main" id="{40D8B6C2-8850-45A3-B549-4D58A8D1E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608" y="4911189"/>
            <a:ext cx="2849673" cy="208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68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Vlastnosti kapalin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1124744"/>
            <a:ext cx="849694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Použité zdroje:</a:t>
            </a:r>
          </a:p>
          <a:p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1700808"/>
            <a:ext cx="8496944" cy="4896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sz="1200" dirty="0"/>
              <a:t>RAUNER, Karel, Václav HAVEL, Jitka PROKŠOVÁ a Miroslav RANDA. NAKLADATELSTVÍ FRAUS. </a:t>
            </a:r>
            <a:r>
              <a:rPr lang="cs-CZ" sz="1200" i="1" dirty="0"/>
              <a:t>Fyzika 7</a:t>
            </a:r>
            <a:r>
              <a:rPr lang="cs-CZ" sz="1200" dirty="0"/>
              <a:t>: </a:t>
            </a:r>
            <a:r>
              <a:rPr lang="cs-CZ" sz="1200" i="1" dirty="0"/>
              <a:t>učebnice pro základní školy a víceletá gymnázia</a:t>
            </a:r>
            <a:r>
              <a:rPr lang="cs-CZ" sz="1200" dirty="0"/>
              <a:t>. 1. Plzeň: </a:t>
            </a:r>
            <a:r>
              <a:rPr lang="cs-CZ" sz="1200" dirty="0" err="1"/>
              <a:t>Fraus</a:t>
            </a:r>
            <a:r>
              <a:rPr lang="cs-CZ" sz="1200" dirty="0"/>
              <a:t>, 2005. ISBN 80-7238-431-7. 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/>
              <a:t>MICROSOFT CORPORATION. </a:t>
            </a:r>
            <a:r>
              <a:rPr lang="cs-CZ" sz="1200" i="1" dirty="0"/>
              <a:t>Obrázky a jiný obsah</a:t>
            </a:r>
            <a:r>
              <a:rPr lang="cs-CZ" sz="1200" dirty="0"/>
              <a:t> [online]. 2012 [cit. 2012-01-31]. Dostupné z: </a:t>
            </a:r>
            <a:r>
              <a:rPr lang="cs-CZ" sz="1200" dirty="0">
                <a:hlinkClick r:id="rId2"/>
              </a:rPr>
              <a:t>http://office.microsoft.com</a:t>
            </a:r>
            <a:endParaRPr lang="cs-CZ" sz="1200" dirty="0"/>
          </a:p>
          <a:p>
            <a:pPr marL="228600" indent="-228600">
              <a:buFont typeface="+mj-lt"/>
              <a:buAutoNum type="arabicPeriod"/>
            </a:pPr>
            <a:r>
              <a:rPr lang="cs-CZ" sz="1200" dirty="0"/>
              <a:t>SUÁREZ, José Manuel. Water_drop_001.jpg. In: </a:t>
            </a:r>
            <a:r>
              <a:rPr lang="cs-CZ" sz="1200" dirty="0" err="1"/>
              <a:t>Wikipedia</a:t>
            </a:r>
            <a:r>
              <a:rPr lang="cs-CZ" sz="1200" dirty="0"/>
              <a:t>: </a:t>
            </a:r>
            <a:r>
              <a:rPr lang="cs-CZ" sz="1200" dirty="0" err="1"/>
              <a:t>the</a:t>
            </a:r>
            <a:r>
              <a:rPr lang="cs-CZ" sz="1200" dirty="0"/>
              <a:t> free </a:t>
            </a:r>
            <a:r>
              <a:rPr lang="cs-CZ" sz="1200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2008 [cit. 2012-02-12]. Dostupné z: http://cs.wikipedia.org/wiki/Soubor:Water_drop_001.jpg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4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363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sady Office</vt:lpstr>
      <vt:lpstr>Prezentace aplikace PowerPoint</vt:lpstr>
      <vt:lpstr>Vlastnosti kapalin</vt:lpstr>
      <vt:lpstr>Vlastnosti kapalin</vt:lpstr>
      <vt:lpstr>Vlastnosti kapalin</vt:lpstr>
      <vt:lpstr>Vlastnosti kapalin</vt:lpstr>
      <vt:lpstr>Vlastnosti kapalin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Roubal</cp:lastModifiedBy>
  <cp:revision>63</cp:revision>
  <dcterms:created xsi:type="dcterms:W3CDTF">2012-01-30T16:05:08Z</dcterms:created>
  <dcterms:modified xsi:type="dcterms:W3CDTF">2021-02-05T09:02:17Z</dcterms:modified>
</cp:coreProperties>
</file>